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5" r:id="rId2"/>
    <p:sldId id="315" r:id="rId3"/>
    <p:sldId id="299" r:id="rId4"/>
    <p:sldId id="328" r:id="rId5"/>
    <p:sldId id="323" r:id="rId6"/>
    <p:sldId id="329" r:id="rId7"/>
    <p:sldId id="362" r:id="rId8"/>
    <p:sldId id="363" r:id="rId9"/>
    <p:sldId id="364" r:id="rId10"/>
    <p:sldId id="369" r:id="rId11"/>
    <p:sldId id="324" r:id="rId12"/>
    <p:sldId id="331" r:id="rId13"/>
    <p:sldId id="365" r:id="rId14"/>
    <p:sldId id="366" r:id="rId15"/>
    <p:sldId id="367" r:id="rId16"/>
    <p:sldId id="368" r:id="rId17"/>
    <p:sldId id="325" r:id="rId18"/>
    <p:sldId id="355" r:id="rId19"/>
    <p:sldId id="370" r:id="rId20"/>
    <p:sldId id="351" r:id="rId21"/>
    <p:sldId id="352" r:id="rId22"/>
    <p:sldId id="354" r:id="rId23"/>
    <p:sldId id="371" r:id="rId24"/>
    <p:sldId id="357" r:id="rId25"/>
    <p:sldId id="359" r:id="rId26"/>
    <p:sldId id="358" r:id="rId27"/>
    <p:sldId id="372" r:id="rId28"/>
    <p:sldId id="360" r:id="rId29"/>
    <p:sldId id="373" r:id="rId30"/>
    <p:sldId id="326" r:id="rId31"/>
    <p:sldId id="361" r:id="rId32"/>
    <p:sldId id="322" r:id="rId33"/>
  </p:sldIdLst>
  <p:sldSz cx="12192000" cy="6858000"/>
  <p:notesSz cx="6858000" cy="9144000"/>
  <p:embeddedFontLst>
    <p:embeddedFont>
      <p:font typeface="Montserrat Light" panose="00000400000000000000" pitchFamily="2" charset="0"/>
      <p:regular r:id="rId35"/>
    </p:embeddedFont>
    <p:embeddedFont>
      <p:font typeface="Sitka Text" pitchFamily="2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2" y="3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57" y="419505"/>
            <a:ext cx="8393742" cy="63297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登录身份信息保存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853" y="1242588"/>
            <a:ext cx="9100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登录信息保存中，本来打算通过登录界面提交表单来发送请求给网页，但是网页</a:t>
            </a:r>
          </a:p>
          <a:p>
            <a:r>
              <a:rPr lang="zh-CN" altLang="en-US" sz="2000" dirty="0"/>
              <a:t>无法直接获取到请求体中的内容，且这种方法不通用，因此后续观察了其他已有</a:t>
            </a:r>
          </a:p>
          <a:p>
            <a:r>
              <a:rPr lang="zh-CN" altLang="en-US" sz="2000" dirty="0"/>
              <a:t>的登录实现。</a:t>
            </a:r>
          </a:p>
          <a:p>
            <a:r>
              <a:rPr lang="zh-CN" altLang="en-US" sz="2000" dirty="0"/>
              <a:t>例如：网站版哔哩哔哩的登录，想到了使用</a:t>
            </a:r>
            <a:r>
              <a:rPr lang="en-US" altLang="zh-CN" sz="2000" dirty="0"/>
              <a:t>cookie</a:t>
            </a:r>
            <a:r>
              <a:rPr lang="zh-CN" altLang="en-US" sz="2000" dirty="0"/>
              <a:t>进行保存用户信息。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1" y="2592665"/>
            <a:ext cx="9288865" cy="2582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查看企业信息的保存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1118" y="126432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根据企业按钮的点击进入相应企业的信息界面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315"/>
            <a:ext cx="9527102" cy="3741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9188" y="1238191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资金的稳定，即不凭空消失资金，也不凭空产生资金，资金是流动的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1598723"/>
            <a:ext cx="8425421" cy="40634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92254" y="5668772"/>
            <a:ext cx="8269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这里利用了事务的机制，当事务后的三件事中有一件事出现了异常，都会回滚事务以此保证资金的稳定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1685" y="115329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注销企业资金应当如何处理企业资金问题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9147" y="1816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84301" y="3666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4" y="2407898"/>
            <a:ext cx="9708789" cy="10959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8" y="4306302"/>
            <a:ext cx="9630715" cy="1974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740" y="1394052"/>
            <a:ext cx="800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对于多个企业负责人处理同一转账申请的问题，容易导致资金数据的不稳定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2747061"/>
            <a:ext cx="9825053" cy="11474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2106" y="4207544"/>
            <a:ext cx="781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通过锁的机制确保该申请一次只能被一个申请人处理，且甄别是否被处理，防止出现二次处理的情况发生，导致资金流动不稳定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76917" y="1122512"/>
            <a:ext cx="41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登录注册界面使用了验证码的业务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9775" t="20734" r="25000" b="11858"/>
          <a:stretch>
            <a:fillRect/>
          </a:stretch>
        </p:blipFill>
        <p:spPr>
          <a:xfrm>
            <a:off x="1204595" y="1701165"/>
            <a:ext cx="7710805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083348-471D-D252-E694-6DEA183E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4" y="1676428"/>
            <a:ext cx="9841523" cy="44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91398" y="3180164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项目难点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项目亮点</a:t>
            </a: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6" y="373433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0858" y="1153290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用户被封禁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4" y="2113421"/>
            <a:ext cx="9375539" cy="3528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2182" y="31437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85553" y="1270717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企业被封禁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9" y="2105912"/>
            <a:ext cx="9742629" cy="42102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75554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52913" y="771634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资金实时更新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43016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499870"/>
            <a:ext cx="9656445" cy="381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1408430"/>
            <a:ext cx="9503410" cy="4900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1408430"/>
            <a:ext cx="9502775" cy="467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39F159-E718-6146-DB1D-6AD0E18C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" y="1600906"/>
            <a:ext cx="9773325" cy="31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1033" y="37254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18211" y="1236761"/>
            <a:ext cx="496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对用户密码和支付进行哈希算法加密处理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0" y="31450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15" y="1831103"/>
            <a:ext cx="6374739" cy="4711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20839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63063" y="1215158"/>
            <a:ext cx="53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当企业负责人同时处理同一申请时，会甄别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7719" y="31630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46893" y="1249094"/>
            <a:ext cx="554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当企业负责人同时处理同一转账申请时，会甄别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" y="2393950"/>
            <a:ext cx="9733280" cy="3623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E166D8-7512-A4FC-E298-D32A745D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28800"/>
            <a:ext cx="9896150" cy="35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25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89653" y="1077236"/>
            <a:ext cx="743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防止服务器卡顿而发送多次相同的请求，进行限制（即禁用按钮）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2" y="315358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477010"/>
            <a:ext cx="8860155" cy="5373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1522622"/>
            <a:ext cx="8682990" cy="518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DE8A72-CF46-853D-8503-6EBCDAE2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7" y="1145312"/>
            <a:ext cx="9443804" cy="56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8457" y="1642994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8457" y="11500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21458" y="3734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收获经验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67" y="4166560"/>
            <a:ext cx="6733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架构的认识有所欠缺，需要提升代码的复用性，以及对于一些技术有所欠缺，导致前端框架做的并不精美，但是还是能完成基本的业务。同时也认识到自己一些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基础知识尚未掌握牢固，给了我一个机会去查漏补缺。在训练营的日子里，也磨练了我坚持不懈、持之以恒的精神。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6439" y="2831087"/>
            <a:ext cx="63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32106" y="1470131"/>
            <a:ext cx="5860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/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32106" y="3882580"/>
            <a:ext cx="6358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为开发一个资金管理系统，以满足用户对流动资金的管理，旨在提供一个安全高效，功能丰富的 资金管理系统。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97526" y="1209505"/>
            <a:ext cx="710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资金系统的管理，使用了第三方对资金进行了管控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3778" y="5147810"/>
            <a:ext cx="741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这里第三方充当了对收款方与付款方之间的桥梁，转账订单由第三方，对双方资金的增加与删除均由第三方进行操作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2" y="1693852"/>
            <a:ext cx="9570250" cy="3400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51739" y="1539818"/>
            <a:ext cx="352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登录注册界面分析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5" y="2519370"/>
            <a:ext cx="9669440" cy="221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3" y="1092951"/>
            <a:ext cx="9800137" cy="52376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2593" y="12917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主界面实现流程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" y="2232315"/>
            <a:ext cx="9956620" cy="36222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93116" y="129178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企业信息界面实现流程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895</Words>
  <Application>Microsoft Office PowerPoint</Application>
  <PresentationFormat>宽屏</PresentationFormat>
  <Paragraphs>208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Novecento wide Bold</vt:lpstr>
      <vt:lpstr>微软雅黑</vt:lpstr>
      <vt:lpstr>等线</vt:lpstr>
      <vt:lpstr>Montserrat Light</vt:lpstr>
      <vt:lpstr>Söhne</vt:lpstr>
      <vt:lpstr>Sitka Text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20</cp:revision>
  <dcterms:created xsi:type="dcterms:W3CDTF">2022-04-30T16:30:00Z</dcterms:created>
  <dcterms:modified xsi:type="dcterms:W3CDTF">2024-05-12T12:19:23Z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